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75" r:id="rId3"/>
    <p:sldId id="276" r:id="rId4"/>
    <p:sldId id="277" r:id="rId5"/>
    <p:sldId id="278" r:id="rId6"/>
    <p:sldId id="27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4ED4E-EC43-4221-9DFA-78F6A397A060}" type="datetime1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http://dvsschool.zz.mu/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BD7A-B4C3-45D8-A1C7-2B3A926D6E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418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F2ED7-8BB3-4DA5-B04C-56F7E3557779}" type="datetime1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http://dvsschool.zz.mu/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BD7A-B4C3-45D8-A1C7-2B3A926D6E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261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ABF22-1CE6-402F-8A6F-909EFAE2BE2B}" type="datetime1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http://dvsschool.zz.mu/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BD7A-B4C3-45D8-A1C7-2B3A926D6E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600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DF3D-488A-4CF7-B2C6-3FA59BA5DAAB}" type="datetime1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http://dvsschool.zz.mu/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BD7A-B4C3-45D8-A1C7-2B3A926D6E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373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EE8D9-6870-4288-AABF-90075D738858}" type="datetime1">
              <a:rPr lang="ru-RU" smtClean="0"/>
              <a:pPr/>
              <a:t>08.12.2025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http://dvsschool.zz.mu/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BD7A-B4C3-45D8-A1C7-2B3A926D6E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144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D73B-C1C3-479F-840F-39FC512CA32C}" type="datetime1">
              <a:rPr lang="ru-RU" smtClean="0"/>
              <a:pPr/>
              <a:t>08.12.2025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http://dvsschool.zz.mu/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BD7A-B4C3-45D8-A1C7-2B3A926D6E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082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47D0C-450D-49D4-92BC-F669647602AF}" type="datetime1">
              <a:rPr lang="ru-RU" smtClean="0"/>
              <a:pPr/>
              <a:t>08.12.2025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http://dvsschool.zz.mu/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BD7A-B4C3-45D8-A1C7-2B3A926D6E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86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E449B-BC85-4CF3-A3EF-5E488116405F}" type="datetime1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http://dvsschool.zz.mu/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BD7A-B4C3-45D8-A1C7-2B3A926D6E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657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78459-E82D-4CD7-B10E-C9DD928DD406}" type="datetime1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http://dvsschool.zz.mu/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BD7A-B4C3-45D8-A1C7-2B3A926D6E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242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983DF-5F87-4B54-8058-3DD88ECF979C}" type="datetime1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http://dvsschool.zz.mu/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BD7A-B4C3-45D8-A1C7-2B3A926D6E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070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ECF3-9545-44F9-B4A1-331B040B6752}" type="datetime1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http://dvsschool.zz.mu/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BD7A-B4C3-45D8-A1C7-2B3A926D6E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637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C0462D-F126-4AE0-B24D-BEBEF2B180E7}" type="datetime1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http://dvsschool.zz.mu/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3BD7A-B4C3-45D8-A1C7-2B3A926D6E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61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http://dvsschool.zz.mu/</a:t>
            </a: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7215" y="255907"/>
            <a:ext cx="1601481" cy="5809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7742"/>
          <a:stretch>
            <a:fillRect/>
          </a:stretch>
        </p:blipFill>
        <p:spPr>
          <a:xfrm>
            <a:off x="766478" y="1615845"/>
            <a:ext cx="8764066" cy="45684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6478" y="428170"/>
            <a:ext cx="11120722" cy="101566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Изопроцессы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в идеальном газе и их графическое представление.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Задание: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перерисовать графики в тетрадь и описать, что происходит с тремя основными параметрами при переходе из состояние 1 в состояние 2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650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http://dvsschool.zz.mu/</a:t>
            </a: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7215" y="255907"/>
            <a:ext cx="1601481" cy="58097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174" y="836879"/>
            <a:ext cx="8772525" cy="564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701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http://dvsschool.zz.mu/</a:t>
            </a: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7215" y="255907"/>
            <a:ext cx="1601481" cy="5809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2003" y="136525"/>
            <a:ext cx="11704331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Задание: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азобраться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в построении графиков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изопроцессов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в различных системах координат (задачи 1-3)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5067" y="689813"/>
            <a:ext cx="11763733" cy="12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T Sans"/>
                <a:ea typeface="Calibri" panose="020F0502020204030204" pitchFamily="34" charset="0"/>
                <a:cs typeface="Times New Roman" panose="02020603050405020304" pitchFamily="18" charset="0"/>
              </a:rPr>
              <a:t>Задача 1.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T Sans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 рисунке  приведен график зависимости давления некоторой массы газа от температуры при переходе из состояния 1 в 2. Изобразите этот процесс в системах координат (р, V), (V, Т).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067" y="2346511"/>
            <a:ext cx="4133850" cy="3724275"/>
          </a:xfrm>
          <a:prstGeom prst="rect">
            <a:avLst/>
          </a:prstGeom>
        </p:spPr>
      </p:pic>
      <p:grpSp>
        <p:nvGrpSpPr>
          <p:cNvPr id="27" name="Группа 26"/>
          <p:cNvGrpSpPr/>
          <p:nvPr/>
        </p:nvGrpSpPr>
        <p:grpSpPr>
          <a:xfrm>
            <a:off x="773084" y="2279743"/>
            <a:ext cx="3121775" cy="3214970"/>
            <a:chOff x="773084" y="2279743"/>
            <a:chExt cx="3121775" cy="3214970"/>
          </a:xfrm>
        </p:grpSpPr>
        <p:grpSp>
          <p:nvGrpSpPr>
            <p:cNvPr id="25" name="Группа 24"/>
            <p:cNvGrpSpPr/>
            <p:nvPr/>
          </p:nvGrpSpPr>
          <p:grpSpPr>
            <a:xfrm>
              <a:off x="773084" y="2632075"/>
              <a:ext cx="2776451" cy="2862638"/>
              <a:chOff x="773084" y="2632075"/>
              <a:chExt cx="2776451" cy="2862638"/>
            </a:xfrm>
          </p:grpSpPr>
          <p:cxnSp>
            <p:nvCxnSpPr>
              <p:cNvPr id="17" name="Прямая соединительная линия 16"/>
              <p:cNvCxnSpPr/>
              <p:nvPr/>
            </p:nvCxnSpPr>
            <p:spPr>
              <a:xfrm flipV="1">
                <a:off x="773084" y="2632075"/>
                <a:ext cx="2776451" cy="286263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 flipV="1">
                <a:off x="1105593" y="2643447"/>
                <a:ext cx="2427316" cy="2510444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32909" y="2279743"/>
              <a:ext cx="361950" cy="419100"/>
            </a:xfrm>
            <a:prstGeom prst="rect">
              <a:avLst/>
            </a:prstGeom>
          </p:spPr>
        </p:pic>
      </p:grpSp>
      <p:grpSp>
        <p:nvGrpSpPr>
          <p:cNvPr id="33" name="Группа 32"/>
          <p:cNvGrpSpPr/>
          <p:nvPr/>
        </p:nvGrpSpPr>
        <p:grpSpPr>
          <a:xfrm>
            <a:off x="773084" y="4209877"/>
            <a:ext cx="3781668" cy="1284836"/>
            <a:chOff x="773084" y="4209877"/>
            <a:chExt cx="3781668" cy="1284836"/>
          </a:xfrm>
        </p:grpSpPr>
        <p:cxnSp>
          <p:nvCxnSpPr>
            <p:cNvPr id="29" name="Прямая соединительная линия 28"/>
            <p:cNvCxnSpPr/>
            <p:nvPr/>
          </p:nvCxnSpPr>
          <p:spPr>
            <a:xfrm flipV="1">
              <a:off x="773084" y="4638502"/>
              <a:ext cx="3350029" cy="856211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flipV="1">
              <a:off x="1271847" y="4638502"/>
              <a:ext cx="2867891" cy="71614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Рисунок 3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97552" y="4209877"/>
              <a:ext cx="457200" cy="428625"/>
            </a:xfrm>
            <a:prstGeom prst="rect">
              <a:avLst/>
            </a:prstGeom>
          </p:spPr>
        </p:pic>
      </p:grpSp>
      <p:pic>
        <p:nvPicPr>
          <p:cNvPr id="34" name="Рисунок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1426" y="2223927"/>
            <a:ext cx="1381125" cy="57150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9738" y="2826587"/>
            <a:ext cx="2638425" cy="542925"/>
          </a:xfrm>
          <a:prstGeom prst="rect">
            <a:avLst/>
          </a:prstGeom>
        </p:spPr>
      </p:pic>
      <p:grpSp>
        <p:nvGrpSpPr>
          <p:cNvPr id="45" name="Группа 44"/>
          <p:cNvGrpSpPr/>
          <p:nvPr/>
        </p:nvGrpSpPr>
        <p:grpSpPr>
          <a:xfrm>
            <a:off x="169112" y="3627531"/>
            <a:ext cx="2550189" cy="2490781"/>
            <a:chOff x="169112" y="3627531"/>
            <a:chExt cx="2550189" cy="2490781"/>
          </a:xfrm>
        </p:grpSpPr>
        <p:cxnSp>
          <p:nvCxnSpPr>
            <p:cNvPr id="38" name="Прямая соединительная линия 37"/>
            <p:cNvCxnSpPr/>
            <p:nvPr/>
          </p:nvCxnSpPr>
          <p:spPr>
            <a:xfrm flipH="1">
              <a:off x="773084" y="3898669"/>
              <a:ext cx="1518908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 flipH="1">
              <a:off x="773084" y="5104013"/>
              <a:ext cx="1546167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>
              <a:off x="2319251" y="5066607"/>
              <a:ext cx="0" cy="428106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69112" y="3627531"/>
              <a:ext cx="542925" cy="1724025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919201" y="5623012"/>
              <a:ext cx="800100" cy="495300"/>
            </a:xfrm>
            <a:prstGeom prst="rect">
              <a:avLst/>
            </a:prstGeom>
          </p:spPr>
        </p:pic>
      </p:grpSp>
      <p:pic>
        <p:nvPicPr>
          <p:cNvPr id="46" name="Рисунок 4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63908" y="3400672"/>
            <a:ext cx="1343025" cy="571500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29697" y="2223927"/>
            <a:ext cx="4314825" cy="3743325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68571" y="2223927"/>
            <a:ext cx="4810125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014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http://dvsschool.zz.mu/</a:t>
            </a: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7215" y="255907"/>
            <a:ext cx="1601481" cy="5809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57942" y="940815"/>
            <a:ext cx="1184563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T Sans"/>
                <a:ea typeface="Times New Roman" panose="02020603050405020304" pitchFamily="18" charset="0"/>
                <a:cs typeface="+mn-cs"/>
              </a:rPr>
              <a:t>Задача 2.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 рисунке дан график зависимости давления от объема при переходе газа из состояния 1 в 3 в два этапа. Изобразите этот процесс в системах координат (V, Т), (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р,Т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50" y="2172566"/>
            <a:ext cx="3867150" cy="3676650"/>
          </a:xfrm>
          <a:prstGeom prst="rect">
            <a:avLst/>
          </a:prstGeom>
        </p:spPr>
      </p:pic>
      <p:sp>
        <p:nvSpPr>
          <p:cNvPr id="15" name="Дуга 14"/>
          <p:cNvSpPr/>
          <p:nvPr/>
        </p:nvSpPr>
        <p:spPr>
          <a:xfrm rot="12391477">
            <a:off x="1454728" y="2917766"/>
            <a:ext cx="2186247" cy="1197033"/>
          </a:xfrm>
          <a:prstGeom prst="arc">
            <a:avLst>
              <a:gd name="adj1" fmla="val 12993003"/>
              <a:gd name="adj2" fmla="val 20908123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99147" y="3487016"/>
            <a:ext cx="1383549" cy="2296218"/>
            <a:chOff x="99147" y="3487016"/>
            <a:chExt cx="1383549" cy="2296218"/>
          </a:xfrm>
        </p:grpSpPr>
        <p:cxnSp>
          <p:nvCxnSpPr>
            <p:cNvPr id="25" name="Прямая соединительная линия 24"/>
            <p:cNvCxnSpPr/>
            <p:nvPr/>
          </p:nvCxnSpPr>
          <p:spPr>
            <a:xfrm flipH="1">
              <a:off x="640080" y="3724102"/>
              <a:ext cx="556953" cy="8313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1205345" y="3724102"/>
              <a:ext cx="24939" cy="162098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147" y="3487016"/>
              <a:ext cx="504825" cy="523875"/>
            </a:xfrm>
            <a:prstGeom prst="rect">
              <a:avLst/>
            </a:prstGeom>
          </p:spPr>
        </p:pic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7871" y="5345084"/>
              <a:ext cx="504825" cy="438150"/>
            </a:xfrm>
            <a:prstGeom prst="rect">
              <a:avLst/>
            </a:prstGeom>
          </p:spPr>
        </p:pic>
      </p:grpSp>
      <p:grpSp>
        <p:nvGrpSpPr>
          <p:cNvPr id="37" name="Группа 36"/>
          <p:cNvGrpSpPr/>
          <p:nvPr/>
        </p:nvGrpSpPr>
        <p:grpSpPr>
          <a:xfrm>
            <a:off x="103909" y="4734075"/>
            <a:ext cx="2810914" cy="1116295"/>
            <a:chOff x="103909" y="4734075"/>
            <a:chExt cx="2810914" cy="1116295"/>
          </a:xfrm>
        </p:grpSpPr>
        <p:cxnSp>
          <p:nvCxnSpPr>
            <p:cNvPr id="32" name="Прямая соединительная линия 31"/>
            <p:cNvCxnSpPr/>
            <p:nvPr/>
          </p:nvCxnSpPr>
          <p:spPr>
            <a:xfrm flipV="1">
              <a:off x="640080" y="4905115"/>
              <a:ext cx="2036618" cy="16625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2676698" y="4879170"/>
              <a:ext cx="0" cy="458823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3909" y="4734075"/>
              <a:ext cx="495300" cy="400050"/>
            </a:xfrm>
            <a:prstGeom prst="rect">
              <a:avLst/>
            </a:prstGeom>
          </p:spPr>
        </p:pic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38573" y="5345545"/>
              <a:ext cx="476250" cy="504825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99147" y="4036520"/>
            <a:ext cx="3249063" cy="1813273"/>
            <a:chOff x="98887" y="4018077"/>
            <a:chExt cx="3249063" cy="1813273"/>
          </a:xfrm>
        </p:grpSpPr>
        <p:cxnSp>
          <p:nvCxnSpPr>
            <p:cNvPr id="40" name="Прямая соединительная линия 39"/>
            <p:cNvCxnSpPr/>
            <p:nvPr/>
          </p:nvCxnSpPr>
          <p:spPr>
            <a:xfrm flipV="1">
              <a:off x="640080" y="4214553"/>
              <a:ext cx="2036618" cy="16625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Рисунок 4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8887" y="4018077"/>
              <a:ext cx="476250" cy="409575"/>
            </a:xfrm>
            <a:prstGeom prst="rect">
              <a:avLst/>
            </a:prstGeom>
          </p:spPr>
        </p:pic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04925" y="5383675"/>
              <a:ext cx="1343025" cy="447675"/>
            </a:xfrm>
            <a:prstGeom prst="rect">
              <a:avLst/>
            </a:prstGeom>
          </p:spPr>
        </p:pic>
      </p:grpSp>
      <p:pic>
        <p:nvPicPr>
          <p:cNvPr id="46" name="Рисунок 4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69723" y="1711851"/>
            <a:ext cx="2686050" cy="1257300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78628" y="2906604"/>
            <a:ext cx="1419225" cy="1085850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91731" y="1854726"/>
            <a:ext cx="1647825" cy="1114425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37128" y="2948853"/>
            <a:ext cx="1428750" cy="1076325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05153" y="2087534"/>
            <a:ext cx="4219575" cy="3695700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22896" y="2145492"/>
            <a:ext cx="533400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02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http://dvsschool.zz.mu/</a:t>
            </a: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7215" y="255907"/>
            <a:ext cx="1601481" cy="5809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57942" y="940815"/>
            <a:ext cx="1184563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T Sans"/>
                <a:ea typeface="Times New Roman" panose="02020603050405020304" pitchFamily="18" charset="0"/>
                <a:cs typeface="+mn-cs"/>
              </a:rPr>
              <a:t>Задача 3.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 рисунке дан график зависимости давления от объема при переходе газа из состояния 1 в 3 в два этапа. Изобразите этот процесс в системах координат (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р,V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), (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р,Т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73853"/>
            <a:ext cx="3952875" cy="37909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788" y="2620387"/>
            <a:ext cx="3721877" cy="3111066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4771502" y="4896196"/>
            <a:ext cx="1769694" cy="1662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6499631" y="4071441"/>
            <a:ext cx="8313" cy="84138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0596" y="2458263"/>
            <a:ext cx="3848100" cy="3226355"/>
          </a:xfrm>
          <a:prstGeom prst="rect">
            <a:avLst/>
          </a:prstGeom>
        </p:spPr>
      </p:pic>
      <p:grpSp>
        <p:nvGrpSpPr>
          <p:cNvPr id="21" name="Группа 20"/>
          <p:cNvGrpSpPr/>
          <p:nvPr/>
        </p:nvGrpSpPr>
        <p:grpSpPr>
          <a:xfrm>
            <a:off x="9060873" y="3688389"/>
            <a:ext cx="2305491" cy="1132993"/>
            <a:chOff x="9060873" y="3688389"/>
            <a:chExt cx="2305491" cy="1132993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>
              <a:off x="9060873" y="4813069"/>
              <a:ext cx="1263534" cy="8313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Дуга 19"/>
            <p:cNvSpPr/>
            <p:nvPr/>
          </p:nvSpPr>
          <p:spPr>
            <a:xfrm rot="11637370">
              <a:off x="9322975" y="3688389"/>
              <a:ext cx="2043389" cy="1092006"/>
            </a:xfrm>
            <a:prstGeom prst="arc">
              <a:avLst>
                <a:gd name="adj1" fmla="val 15372108"/>
                <a:gd name="adj2" fmla="val 19387"/>
              </a:avLst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4540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7215" y="255907"/>
            <a:ext cx="1601481" cy="5809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57175" y="751344"/>
            <a:ext cx="1152152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 рисунке даны графики изменения состояния идеального газа в координатах (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р,V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). Перечертите эти графики в тетрадь.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Представьте эти процессы в координатах: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1)(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р,Т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2)(V, Т).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Обозначьте соответствующие точки.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rcRect b="54042"/>
          <a:stretch>
            <a:fillRect/>
          </a:stretch>
        </p:blipFill>
        <p:spPr>
          <a:xfrm>
            <a:off x="1257007" y="3579225"/>
            <a:ext cx="8236519" cy="255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710428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247</Words>
  <Application>Microsoft Office PowerPoint</Application>
  <PresentationFormat>Широкоэкранный</PresentationFormat>
  <Paragraphs>17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PT Sans</vt:lpstr>
      <vt:lpstr>Times New Roman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DVS</dc:creator>
  <cp:lastModifiedBy>user</cp:lastModifiedBy>
  <cp:revision>20</cp:revision>
  <dcterms:created xsi:type="dcterms:W3CDTF">2021-01-23T04:08:13Z</dcterms:created>
  <dcterms:modified xsi:type="dcterms:W3CDTF">2025-12-08T10:48:49Z</dcterms:modified>
</cp:coreProperties>
</file>